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1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69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10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971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306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57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49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6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27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56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91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461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27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984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3D7B34D-0F76-4016-9047-588C6F3246C8}" type="datetimeFigureOut">
              <a:rPr lang="ru-RU" smtClean="0"/>
              <a:t>23.12.2020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844DC10-03E7-408A-9264-A82A90F16D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411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61950" y="457200"/>
            <a:ext cx="11658600" cy="1697037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000" dirty="0" smtClean="0"/>
              <a:t>Разработка системы классов «Расписание занятий в университете»</a:t>
            </a:r>
            <a:endParaRPr lang="ru-RU" sz="5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95450" y="3150394"/>
            <a:ext cx="9144000" cy="655637"/>
          </a:xfrm>
        </p:spPr>
        <p:txBody>
          <a:bodyPr>
            <a:normAutofit fontScale="85000" lnSpcReduction="10000"/>
          </a:bodyPr>
          <a:lstStyle/>
          <a:p>
            <a:r>
              <a:rPr lang="ru-RU" sz="3200" dirty="0" smtClean="0"/>
              <a:t>Объектно-ориентированное программирование </a:t>
            </a:r>
            <a:endParaRPr lang="ru-RU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876550" y="5457826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dirty="0" smtClean="0"/>
              <a:t>Поляков Виктор Валерьевич</a:t>
            </a:r>
          </a:p>
          <a:p>
            <a:pPr algn="r"/>
            <a:r>
              <a:rPr lang="ru-RU" sz="2400" dirty="0"/>
              <a:t>г</a:t>
            </a:r>
            <a:r>
              <a:rPr lang="ru-RU" sz="2400" dirty="0" smtClean="0"/>
              <a:t>руппа 4832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074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76" y="3767016"/>
            <a:ext cx="2866650" cy="162918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3" y="2685806"/>
            <a:ext cx="3152775" cy="14909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6" y="2685806"/>
            <a:ext cx="4210050" cy="14909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663" y="4650747"/>
            <a:ext cx="7853363" cy="1490904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353675" y="3767016"/>
            <a:ext cx="590550" cy="281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50" y="3395520"/>
            <a:ext cx="2810267" cy="201005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497" y="3457442"/>
            <a:ext cx="5772956" cy="1886213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5934075" y="4819649"/>
            <a:ext cx="914400" cy="4286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5" y="3276452"/>
            <a:ext cx="2857899" cy="211484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992" y="2457187"/>
            <a:ext cx="5830114" cy="18766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596" y="4614669"/>
            <a:ext cx="7162907" cy="17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23" y="3576525"/>
            <a:ext cx="2896004" cy="16099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0" y="3457446"/>
            <a:ext cx="3429479" cy="1848108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7143750" y="4805475"/>
            <a:ext cx="742950" cy="2999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2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99" y="3681307"/>
            <a:ext cx="2876951" cy="15146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73" y="2447792"/>
            <a:ext cx="2414828" cy="15753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36" y="2447792"/>
            <a:ext cx="4319989" cy="15753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573" y="4705350"/>
            <a:ext cx="7301152" cy="157532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325100" y="2623343"/>
            <a:ext cx="533600" cy="3524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725025" y="4981575"/>
            <a:ext cx="466725" cy="12038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30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73" y="3000166"/>
            <a:ext cx="2715004" cy="29912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3582421"/>
            <a:ext cx="7768454" cy="1826756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4289228" y="5086351"/>
            <a:ext cx="7133848" cy="21907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3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08" y="3019220"/>
            <a:ext cx="2743583" cy="29341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320" y="4486274"/>
            <a:ext cx="7444171" cy="17337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216" y="2514599"/>
            <a:ext cx="5744377" cy="173374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8982075" y="3257549"/>
            <a:ext cx="552450" cy="3333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8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2401" y="344247"/>
            <a:ext cx="10572000" cy="2971051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94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313838"/>
            <a:ext cx="10571998" cy="970450"/>
          </a:xfrm>
        </p:spPr>
        <p:txBody>
          <a:bodyPr/>
          <a:lstStyle/>
          <a:p>
            <a:r>
              <a:rPr lang="ru-RU" sz="4500" dirty="0" smtClean="0"/>
              <a:t>Предметная</a:t>
            </a:r>
            <a:r>
              <a:rPr lang="ru-RU" dirty="0" smtClean="0"/>
              <a:t> область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860" y="1894710"/>
            <a:ext cx="1724278" cy="2478085"/>
          </a:xfrm>
          <a:prstGeom prst="rect">
            <a:avLst/>
          </a:prstGeom>
        </p:spPr>
      </p:pic>
      <p:sp>
        <p:nvSpPr>
          <p:cNvPr id="8" name="Стрелка вправо 7"/>
          <p:cNvSpPr/>
          <p:nvPr/>
        </p:nvSpPr>
        <p:spPr>
          <a:xfrm rot="9989369">
            <a:off x="2102536" y="2839483"/>
            <a:ext cx="2552013" cy="153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64" y="2475869"/>
            <a:ext cx="1432660" cy="31021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115" y="4713461"/>
            <a:ext cx="2729567" cy="17291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801" y="4713461"/>
            <a:ext cx="1786417" cy="178641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833" y="5104414"/>
            <a:ext cx="2678330" cy="166537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165" y="2233249"/>
            <a:ext cx="2324275" cy="1768059"/>
          </a:xfrm>
          <a:prstGeom prst="rect">
            <a:avLst/>
          </a:prstGeom>
        </p:spPr>
      </p:pic>
      <p:sp>
        <p:nvSpPr>
          <p:cNvPr id="14" name="Стрелка вправо 13"/>
          <p:cNvSpPr/>
          <p:nvPr/>
        </p:nvSpPr>
        <p:spPr>
          <a:xfrm rot="8236815">
            <a:off x="3491337" y="3917620"/>
            <a:ext cx="1616792" cy="167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5400000">
            <a:off x="5851385" y="4633829"/>
            <a:ext cx="489226" cy="209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 rot="2816552">
            <a:off x="6878346" y="4002520"/>
            <a:ext cx="1616792" cy="167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 rot="1212956">
            <a:off x="7211047" y="2896148"/>
            <a:ext cx="2075465" cy="193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7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313838"/>
            <a:ext cx="10571998" cy="970450"/>
          </a:xfrm>
        </p:spPr>
        <p:txBody>
          <a:bodyPr/>
          <a:lstStyle/>
          <a:p>
            <a:r>
              <a:rPr lang="ru-RU" sz="4500" dirty="0" smtClean="0"/>
              <a:t>Диаграмма</a:t>
            </a:r>
            <a:r>
              <a:rPr lang="ru-RU" dirty="0" smtClean="0"/>
              <a:t> классов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12" y="2274817"/>
            <a:ext cx="8573188" cy="42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000" y="266213"/>
            <a:ext cx="10571998" cy="970450"/>
          </a:xfrm>
        </p:spPr>
        <p:txBody>
          <a:bodyPr/>
          <a:lstStyle/>
          <a:p>
            <a:r>
              <a:rPr lang="ru-RU" sz="4500" dirty="0" smtClean="0"/>
              <a:t>Разработка интерфейса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10" y="1888434"/>
            <a:ext cx="9223512" cy="48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50" y="3976893"/>
            <a:ext cx="1295581" cy="10574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763" y="2285813"/>
            <a:ext cx="6778462" cy="142893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763" y="3976893"/>
            <a:ext cx="3592144" cy="13438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763" y="5494094"/>
            <a:ext cx="4230319" cy="124435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425" y="3976893"/>
            <a:ext cx="2971800" cy="134383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600" y="5494094"/>
            <a:ext cx="2333625" cy="12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4" y="3514633"/>
            <a:ext cx="3057952" cy="13146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75" y="3312178"/>
            <a:ext cx="7525566" cy="17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3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00" y="3334782"/>
            <a:ext cx="3425482" cy="19361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304" y="3233608"/>
            <a:ext cx="5340686" cy="2138491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6419850" y="4457700"/>
            <a:ext cx="733425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69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37" y="3528883"/>
            <a:ext cx="3048425" cy="18576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46" y="2681158"/>
            <a:ext cx="2919730" cy="15557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645" y="4762307"/>
            <a:ext cx="7081778" cy="15859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05" y="2681158"/>
            <a:ext cx="3872318" cy="155573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10258425" y="2869877"/>
            <a:ext cx="514350" cy="3590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39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1425" y="275738"/>
            <a:ext cx="10571998" cy="970450"/>
          </a:xfrm>
        </p:spPr>
        <p:txBody>
          <a:bodyPr/>
          <a:lstStyle/>
          <a:p>
            <a:r>
              <a:rPr lang="ru-RU" sz="4500" dirty="0" smtClean="0"/>
              <a:t>Тестирование</a:t>
            </a:r>
            <a:endParaRPr lang="ru-RU" sz="45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5" y="3347910"/>
            <a:ext cx="3632040" cy="21384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876" y="3347910"/>
            <a:ext cx="5441393" cy="2138490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>
            <a:off x="6496050" y="4905375"/>
            <a:ext cx="723900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741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140</TotalTime>
  <Words>38</Words>
  <Application>Microsoft Office PowerPoint</Application>
  <PresentationFormat>Широкоэкранный</PresentationFormat>
  <Paragraphs>20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Century Gothic</vt:lpstr>
      <vt:lpstr>Wingdings 2</vt:lpstr>
      <vt:lpstr>Цитаты</vt:lpstr>
      <vt:lpstr>Разработка системы классов «Расписание занятий в университете»</vt:lpstr>
      <vt:lpstr>Предметная область</vt:lpstr>
      <vt:lpstr>Диаграмма классов</vt:lpstr>
      <vt:lpstr>Разработка интерфейса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Тестирование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системы классов «Расписание занятий в университете»</dc:title>
  <dc:creator>Виктор Поляков</dc:creator>
  <cp:lastModifiedBy>Виктор Поляков</cp:lastModifiedBy>
  <cp:revision>22</cp:revision>
  <dcterms:created xsi:type="dcterms:W3CDTF">2020-12-23T02:43:25Z</dcterms:created>
  <dcterms:modified xsi:type="dcterms:W3CDTF">2020-12-23T08:33:30Z</dcterms:modified>
</cp:coreProperties>
</file>